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3" r:id="rId4"/>
    <p:sldId id="259" r:id="rId5"/>
    <p:sldId id="262" r:id="rId6"/>
    <p:sldId id="272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1834"/>
    <a:srgbClr val="31140B"/>
    <a:srgbClr val="6618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DF-489A-947D-4C7C6CBB768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DF-489A-947D-4C7C6CBB768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DF-489A-947D-4C7C6CBB7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-27"/>
        <c:axId val="692460240"/>
        <c:axId val="692460600"/>
      </c:barChart>
      <c:catAx>
        <c:axId val="69246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pitchFamily="2" charset="0"/>
                <a:ea typeface="+mn-ea"/>
                <a:cs typeface="Gotham Pro" panose="02000503040000020004" pitchFamily="2" charset="0"/>
              </a:defRPr>
            </a:pPr>
            <a:endParaRPr lang="ru-RU"/>
          </a:p>
        </c:txPr>
        <c:crossAx val="692460600"/>
        <c:crosses val="autoZero"/>
        <c:auto val="1"/>
        <c:lblAlgn val="ctr"/>
        <c:lblOffset val="100"/>
        <c:noMultiLvlLbl val="0"/>
      </c:catAx>
      <c:valAx>
        <c:axId val="692460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pitchFamily="2" charset="0"/>
                <a:ea typeface="+mn-ea"/>
                <a:cs typeface="Gotham Pro" panose="02000503040000020004" pitchFamily="2" charset="0"/>
              </a:defRPr>
            </a:pPr>
            <a:endParaRPr lang="ru-RU"/>
          </a:p>
        </c:txPr>
        <c:crossAx val="692460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pitchFamily="2" charset="0"/>
              <a:ea typeface="+mn-ea"/>
              <a:cs typeface="Gotham Pro" panose="02000503040000020004" pitchFamily="2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03875971574881E-2"/>
          <c:y val="0.1767823404475648"/>
          <c:w val="0.63796335473324517"/>
          <c:h val="0.6857493638255400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95E-44C6-9ACB-F208D03E9AF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95E-44C6-9ACB-F208D03E9AF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95E-44C6-9ACB-F208D03E9AF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95E-44C6-9ACB-F208D03E9AF3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14-49A5-8042-30CB5AB6A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643381075015203"/>
          <c:y val="0.29738914061313282"/>
          <c:w val="0.20485473713201202"/>
          <c:h val="0.432692936113371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pitchFamily="2" charset="0"/>
              <a:ea typeface="+mn-ea"/>
              <a:cs typeface="Gotham Pro" panose="02000503040000020004" pitchFamily="2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03875971574881E-2"/>
          <c:y val="0.1767823404475648"/>
          <c:w val="0.63796335473324517"/>
          <c:h val="0.6857493638255400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5B-4852-B2DB-0028E638B8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5B-4852-B2DB-0028E638B82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5B-4852-B2DB-0028E638B82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B5B-4852-B2DB-0028E638B82F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14-49A5-8042-30CB5AB6A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145132935985723"/>
          <c:y val="0.29738914061313282"/>
          <c:w val="0.23623748016315907"/>
          <c:h val="0.43629974015850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pitchFamily="2" charset="0"/>
              <a:ea typeface="+mn-ea"/>
              <a:cs typeface="Gotham Pro" panose="02000503040000020004" pitchFamily="2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F5EA6-F765-4B71-A8E6-3FF1BA425849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F274A-32A1-4228-B79D-CB0625EA6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40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4CA1C50F-E7AA-1187-C368-6E2806CA8C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1635395"/>
            <a:ext cx="3176587" cy="36933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Gotham Pro" panose="02000503040000020004" pitchFamily="2" charset="0"/>
                <a:cs typeface="Gotham Pro" panose="02000503040000020004" pitchFamily="2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971514E-AEF1-E9CE-15B5-9D4CB69AF1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7" name="Номер слайда 10">
            <a:extLst>
              <a:ext uri="{FF2B5EF4-FFF2-40B4-BE49-F238E27FC236}">
                <a16:creationId xmlns:a16="http://schemas.microsoft.com/office/drawing/2014/main" id="{C5797C15-2113-68AC-60DE-87A6B3742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103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defRPr>
            </a:lvl1pPr>
          </a:lstStyle>
          <a:p>
            <a:fld id="{6F737387-D580-4B0B-8AEB-F003FF430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709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  <p15:guide id="4" pos="30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F2D24567-CC81-2215-8D55-64BF0564E7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1635395"/>
            <a:ext cx="3176587" cy="36933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Gotham Pro" panose="02000503040000020004" pitchFamily="2" charset="0"/>
                <a:cs typeface="Gotham Pro" panose="02000503040000020004" pitchFamily="2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A6A55CC-BE43-D59E-8006-9191C211D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Номер слайда 10">
            <a:extLst>
              <a:ext uri="{FF2B5EF4-FFF2-40B4-BE49-F238E27FC236}">
                <a16:creationId xmlns:a16="http://schemas.microsoft.com/office/drawing/2014/main" id="{5C843718-9D6E-7633-2FE5-45D28B712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103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defRPr>
            </a:lvl1pPr>
          </a:lstStyle>
          <a:p>
            <a:fld id="{6F737387-D580-4B0B-8AEB-F003FF430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773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4">
            <a:extLst>
              <a:ext uri="{FF2B5EF4-FFF2-40B4-BE49-F238E27FC236}">
                <a16:creationId xmlns:a16="http://schemas.microsoft.com/office/drawing/2014/main" id="{B62E2D49-62DB-1392-D70C-075D58B78A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1635395"/>
            <a:ext cx="3176587" cy="36933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Gotham Pro" panose="02000503040000020004" pitchFamily="2" charset="0"/>
                <a:cs typeface="Gotham Pro" panose="02000503040000020004" pitchFamily="2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9C2716-4E37-18B0-4AE3-F914BF630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10">
            <a:extLst>
              <a:ext uri="{FF2B5EF4-FFF2-40B4-BE49-F238E27FC236}">
                <a16:creationId xmlns:a16="http://schemas.microsoft.com/office/drawing/2014/main" id="{C1848623-9CA4-F166-6CBA-B804FF4A6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103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defRPr>
            </a:lvl1pPr>
          </a:lstStyle>
          <a:p>
            <a:fld id="{6F737387-D580-4B0B-8AEB-F003FF430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626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439AD09-C884-56FF-2E24-6755DFAF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2689415"/>
            <a:ext cx="11102974" cy="4431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84074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656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412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39AB51DB-6583-A35F-8C67-FE91EF29E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526318"/>
            <a:ext cx="11102974" cy="4431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5E5B4EB1-D316-7FF3-81F5-F68ED6351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4" y="1635395"/>
            <a:ext cx="1110297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89D53A19-B06C-5E69-A844-3504B1E84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103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defRPr>
            </a:lvl1pPr>
          </a:lstStyle>
          <a:p>
            <a:fld id="{6F737387-D580-4B0B-8AEB-F003FF430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263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4" r:id="rId3"/>
    <p:sldLayoutId id="2147483663" r:id="rId4"/>
    <p:sldLayoutId id="2147483672" r:id="rId5"/>
    <p:sldLayoutId id="2147483673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8A1834"/>
          </a:solidFill>
          <a:latin typeface="Gotham Pro" panose="02000503040000020004" pitchFamily="2" charset="0"/>
          <a:ea typeface="+mj-ea"/>
          <a:cs typeface="Gotham Pro" panose="02000503040000020004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6">
            <a:extLst>
              <a:ext uri="{FF2B5EF4-FFF2-40B4-BE49-F238E27FC236}">
                <a16:creationId xmlns:a16="http://schemas.microsoft.com/office/drawing/2014/main" id="{D1750D03-99C7-5A30-11F9-6B10F7D2DB5A}"/>
              </a:ext>
            </a:extLst>
          </p:cNvPr>
          <p:cNvSpPr txBox="1">
            <a:spLocks/>
          </p:cNvSpPr>
          <p:nvPr/>
        </p:nvSpPr>
        <p:spPr>
          <a:xfrm>
            <a:off x="511278" y="2306404"/>
            <a:ext cx="9399639" cy="19639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1090930">
              <a:lnSpc>
                <a:spcPct val="100000"/>
              </a:lnSpc>
              <a:spcBef>
                <a:spcPts val="95"/>
              </a:spcBef>
            </a:pPr>
            <a:r>
              <a:rPr lang="ru-RU" altLang="en-US" sz="4200" dirty="0">
                <a:solidFill>
                  <a:schemeClr val="bg1"/>
                </a:solidFill>
                <a:latin typeface="Rolleston Display" charset="0"/>
                <a:cs typeface="Rolleston Display" charset="0"/>
              </a:rPr>
              <a:t>Тема работы/доклада</a:t>
            </a:r>
          </a:p>
          <a:p>
            <a:pPr marL="12700" marR="1090930">
              <a:lnSpc>
                <a:spcPct val="100000"/>
              </a:lnSpc>
              <a:spcBef>
                <a:spcPts val="95"/>
              </a:spcBef>
            </a:pPr>
            <a:r>
              <a:rPr lang="ru-RU" altLang="en-US" sz="4200" dirty="0">
                <a:solidFill>
                  <a:schemeClr val="bg1"/>
                </a:solidFill>
                <a:latin typeface="Rolleston Display" charset="0"/>
                <a:cs typeface="Rolleston Display" charset="0"/>
              </a:rPr>
              <a:t>В несколько строк</a:t>
            </a:r>
          </a:p>
          <a:p>
            <a:pPr marL="12700" marR="1090930">
              <a:lnSpc>
                <a:spcPct val="100000"/>
              </a:lnSpc>
              <a:spcBef>
                <a:spcPts val="95"/>
              </a:spcBef>
            </a:pPr>
            <a:r>
              <a:rPr lang="ru-RU" altLang="en-US" sz="4200" dirty="0">
                <a:solidFill>
                  <a:schemeClr val="bg1"/>
                </a:solidFill>
                <a:latin typeface="Rolleston Display" charset="0"/>
                <a:cs typeface="Rolleston Display" charset="0"/>
              </a:rPr>
              <a:t>шрифт </a:t>
            </a:r>
            <a:r>
              <a:rPr lang="en-US" altLang="en-US" sz="4200" dirty="0">
                <a:solidFill>
                  <a:schemeClr val="bg1"/>
                </a:solidFill>
                <a:latin typeface="Rolleston Display" charset="0"/>
                <a:cs typeface="Rolleston Display" charset="0"/>
              </a:rPr>
              <a:t>Rolleston Display</a:t>
            </a:r>
          </a:p>
        </p:txBody>
      </p:sp>
      <p:sp>
        <p:nvSpPr>
          <p:cNvPr id="3" name="object 24">
            <a:extLst>
              <a:ext uri="{FF2B5EF4-FFF2-40B4-BE49-F238E27FC236}">
                <a16:creationId xmlns:a16="http://schemas.microsoft.com/office/drawing/2014/main" id="{3052CC6E-1CEA-60BF-9AA2-7CD8C8D3FE54}"/>
              </a:ext>
            </a:extLst>
          </p:cNvPr>
          <p:cNvSpPr txBox="1"/>
          <p:nvPr/>
        </p:nvSpPr>
        <p:spPr>
          <a:xfrm>
            <a:off x="511278" y="5252720"/>
            <a:ext cx="7973961" cy="6426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altLang="en-US" sz="2000" b="1" dirty="0">
                <a:solidFill>
                  <a:schemeClr val="bg1"/>
                </a:solidFill>
                <a:latin typeface="Gotham Pro" panose="02000503040000020004" charset="0"/>
                <a:cs typeface="Gotham Pro" panose="02000503040000020004" charset="0"/>
              </a:rPr>
              <a:t>Регалии шрифт </a:t>
            </a:r>
            <a:r>
              <a:rPr lang="en-US" altLang="en-US" sz="2000" b="1" dirty="0">
                <a:solidFill>
                  <a:schemeClr val="bg1"/>
                </a:solidFill>
                <a:latin typeface="Gotham Pro" panose="02000503040000020004" charset="0"/>
                <a:cs typeface="Gotham Pro" panose="02000503040000020004" charset="0"/>
              </a:rPr>
              <a:t>Gotham Pro</a:t>
            </a:r>
            <a:endParaRPr lang="en-US" altLang="ru-RU" sz="2000" b="1" dirty="0">
              <a:solidFill>
                <a:schemeClr val="bg1"/>
              </a:solidFill>
              <a:latin typeface="Gotham Pro" panose="02000503040000020004" charset="0"/>
              <a:cs typeface="Gotham Pro" panose="02000503040000020004" charset="0"/>
            </a:endParaRPr>
          </a:p>
        </p:txBody>
      </p:sp>
      <p:sp>
        <p:nvSpPr>
          <p:cNvPr id="4" name="object 24">
            <a:extLst>
              <a:ext uri="{FF2B5EF4-FFF2-40B4-BE49-F238E27FC236}">
                <a16:creationId xmlns:a16="http://schemas.microsoft.com/office/drawing/2014/main" id="{B3A1E76B-0B3C-42F1-9DC8-2A8D7DE535C7}"/>
              </a:ext>
            </a:extLst>
          </p:cNvPr>
          <p:cNvSpPr txBox="1"/>
          <p:nvPr/>
        </p:nvSpPr>
        <p:spPr>
          <a:xfrm>
            <a:off x="511278" y="6009640"/>
            <a:ext cx="7384026" cy="1479919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altLang="en-US" sz="2000" b="0" dirty="0">
                <a:solidFill>
                  <a:schemeClr val="bg1"/>
                </a:solidFill>
                <a:latin typeface="Gotham Pro" panose="02000503040000020004" charset="0"/>
                <a:cs typeface="Gotham Pro" panose="02000503040000020004" charset="0"/>
              </a:rPr>
              <a:t>ФИО содокладчиков шрифт </a:t>
            </a:r>
            <a:r>
              <a:rPr lang="en-US" altLang="en-US" sz="2000" dirty="0">
                <a:solidFill>
                  <a:schemeClr val="bg1"/>
                </a:solidFill>
                <a:latin typeface="Gotham Pro" panose="02000503040000020004" charset="0"/>
                <a:cs typeface="Gotham Pro" panose="02000503040000020004" charset="0"/>
              </a:rPr>
              <a:t>Gotham Pro</a:t>
            </a:r>
            <a:endParaRPr lang="en-US" altLang="en-US" sz="2000" b="0" dirty="0">
              <a:solidFill>
                <a:schemeClr val="bg1"/>
              </a:solidFill>
              <a:latin typeface="Gotham Pro" panose="02000503040000020004" charset="0"/>
              <a:cs typeface="Gotham Pro" panose="02000503040000020004" charset="0"/>
            </a:endParaRPr>
          </a:p>
        </p:txBody>
      </p:sp>
      <p:sp>
        <p:nvSpPr>
          <p:cNvPr id="5" name="object 24">
            <a:extLst>
              <a:ext uri="{FF2B5EF4-FFF2-40B4-BE49-F238E27FC236}">
                <a16:creationId xmlns:a16="http://schemas.microsoft.com/office/drawing/2014/main" id="{3BC4BA29-BAC6-F5FF-A2D5-B0D725977E58}"/>
              </a:ext>
            </a:extLst>
          </p:cNvPr>
          <p:cNvSpPr txBox="1"/>
          <p:nvPr/>
        </p:nvSpPr>
        <p:spPr>
          <a:xfrm>
            <a:off x="511278" y="4855845"/>
            <a:ext cx="7973961" cy="39624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 dirty="0">
                <a:solidFill>
                  <a:schemeClr val="bg1"/>
                </a:solidFill>
                <a:latin typeface="Gotham Pro" panose="02000503040000020004" charset="0"/>
                <a:cs typeface="Gotham Pro" panose="02000503040000020004" charset="0"/>
              </a:rPr>
              <a:t>ФИО автора шрифт </a:t>
            </a:r>
            <a:r>
              <a:rPr lang="en-US" altLang="en-US" sz="2400" b="1" dirty="0">
                <a:solidFill>
                  <a:schemeClr val="bg1"/>
                </a:solidFill>
                <a:latin typeface="Gotham Pro" panose="02000503040000020004" charset="0"/>
                <a:cs typeface="Gotham Pro" panose="02000503040000020004" charset="0"/>
              </a:rPr>
              <a:t>Gotham Pro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705FD-7699-6A68-7F9A-20F0DD548DE4}"/>
              </a:ext>
            </a:extLst>
          </p:cNvPr>
          <p:cNvSpPr txBox="1"/>
          <p:nvPr/>
        </p:nvSpPr>
        <p:spPr>
          <a:xfrm>
            <a:off x="10722739" y="5799261"/>
            <a:ext cx="11305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31140B"/>
                </a:solidFill>
                <a:latin typeface="Gotham Pro" panose="02000503040000020004" charset="0"/>
                <a:cs typeface="Gotham Pro" panose="02000503040000020004" charset="0"/>
              </a:rPr>
              <a:t>18+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778FEC-11FA-883B-2B15-3CBBA1FD7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" y="-641873"/>
            <a:ext cx="6614160" cy="37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26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1878188-7C8A-BACF-8DAA-CE2A1F886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EE640C-4EC9-BCAC-BD6C-76322B18A7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1635394"/>
            <a:ext cx="9244678" cy="249299"/>
          </a:xfrm>
        </p:spPr>
        <p:txBody>
          <a:bodyPr wrap="square">
            <a:spAutoFit/>
          </a:bodyPr>
          <a:lstStyle/>
          <a:p>
            <a:r>
              <a:rPr lang="ru-RU" dirty="0"/>
              <a:t>Текст слайда шрифт </a:t>
            </a:r>
            <a:r>
              <a:rPr lang="en-US" dirty="0"/>
              <a:t>Gotham Pro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50221-F9C5-0CBA-E131-DD5A75102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737387-D580-4B0B-8AEB-F003FF430CC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676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04230-84E1-EA84-0E96-AC810A697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2698D-A958-1223-1F32-5DC5C65D90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Название диаграммы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31D1A869-9131-F25E-D212-1A5EBE77B0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2261538"/>
              </p:ext>
            </p:extLst>
          </p:nvPr>
        </p:nvGraphicFramePr>
        <p:xfrm>
          <a:off x="380180" y="2153265"/>
          <a:ext cx="8128000" cy="443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2FE877-4517-46C6-F14E-8F803651C1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737387-D580-4B0B-8AEB-F003FF430CC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519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4472DFB5-5D99-770E-2842-D2F586E538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Название диаграммы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7E820A8-A2E9-1B5F-C3DA-3CB06EC98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FDEB9357-3EAF-E275-946D-29DA7C7D43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1400516"/>
              </p:ext>
            </p:extLst>
          </p:nvPr>
        </p:nvGraphicFramePr>
        <p:xfrm>
          <a:off x="266776" y="1871716"/>
          <a:ext cx="3923356" cy="3649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CB11DAC9-E9CA-5A0A-370F-7ACD12BA2B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8916562"/>
              </p:ext>
            </p:extLst>
          </p:nvPr>
        </p:nvGraphicFramePr>
        <p:xfrm>
          <a:off x="4612634" y="1871716"/>
          <a:ext cx="3923356" cy="3649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55C72144-EC6E-C178-65E9-66297A5CA3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737387-D580-4B0B-8AEB-F003FF430CC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430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2F7FEB1-06F8-7CE6-E9ED-DFFF9E89D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CB2957-7471-9138-074F-47B92E2F11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Текст слайда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6EE1164-7E3E-03BD-7258-3BD8F5DD9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737387-D580-4B0B-8AEB-F003FF430CC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981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E357571-7F9F-B420-B1B9-1A0FBD8D3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00946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924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34011B"/>
      </a:dk2>
      <a:lt2>
        <a:srgbClr val="E7E6E6"/>
      </a:lt2>
      <a:accent1>
        <a:srgbClr val="4F0928"/>
      </a:accent1>
      <a:accent2>
        <a:srgbClr val="891150"/>
      </a:accent2>
      <a:accent3>
        <a:srgbClr val="C4892C"/>
      </a:accent3>
      <a:accent4>
        <a:srgbClr val="DAA858"/>
      </a:accent4>
      <a:accent5>
        <a:srgbClr val="FECA72"/>
      </a:accent5>
      <a:accent6>
        <a:srgbClr val="A5A5A5"/>
      </a:accent6>
      <a:hlink>
        <a:srgbClr val="595959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44</Words>
  <Application>Microsoft Office PowerPoint</Application>
  <PresentationFormat>Широкоэкранный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Gotham Pro</vt:lpstr>
      <vt:lpstr>Rolleston Display</vt:lpstr>
      <vt:lpstr>Тема Office</vt:lpstr>
      <vt:lpstr>Презентация PowerPoint</vt:lpstr>
      <vt:lpstr>ЗАГОЛОВОК</vt:lpstr>
      <vt:lpstr>ЗАГОЛОВОК</vt:lpstr>
      <vt:lpstr>ЗАГОЛОВОК</vt:lpstr>
      <vt:lpstr>ЗАГОЛОВОК</vt:lpstr>
      <vt:lpstr>ЗАГОЛОВОК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Кристина Акатова</dc:creator>
  <cp:lastModifiedBy>Бурковская Юлия</cp:lastModifiedBy>
  <cp:revision>16</cp:revision>
  <dcterms:created xsi:type="dcterms:W3CDTF">2024-04-12T07:57:25Z</dcterms:created>
  <dcterms:modified xsi:type="dcterms:W3CDTF">2026-08-25T13:55:59Z</dcterms:modified>
</cp:coreProperties>
</file>